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9" r:id="rId4"/>
    <p:sldId id="273" r:id="rId5"/>
    <p:sldId id="268" r:id="rId6"/>
    <p:sldId id="264" r:id="rId7"/>
    <p:sldId id="265" r:id="rId8"/>
    <p:sldId id="266" r:id="rId9"/>
    <p:sldId id="267" r:id="rId10"/>
    <p:sldId id="258" r:id="rId11"/>
    <p:sldId id="260" r:id="rId12"/>
    <p:sldId id="261" r:id="rId13"/>
    <p:sldId id="262" r:id="rId14"/>
    <p:sldId id="263" r:id="rId15"/>
    <p:sldId id="27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BC5-5781-4909-BAD8-513C9CE01B98}" type="datetimeFigureOut">
              <a:rPr lang="en-US" smtClean="0"/>
              <a:t>9/16/2016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5B0EC-0627-464D-9152-0CEAAF379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972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BC5-5781-4909-BAD8-513C9CE01B98}" type="datetimeFigureOut">
              <a:rPr lang="en-US" smtClean="0"/>
              <a:t>9/16/2016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5B0EC-0627-464D-9152-0CEAAF379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970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BC5-5781-4909-BAD8-513C9CE01B98}" type="datetimeFigureOut">
              <a:rPr lang="en-US" smtClean="0"/>
              <a:t>9/16/2016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5B0EC-0627-464D-9152-0CEAAF379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474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BC5-5781-4909-BAD8-513C9CE01B98}" type="datetimeFigureOut">
              <a:rPr lang="en-US" smtClean="0"/>
              <a:t>9/16/2016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5B0EC-0627-464D-9152-0CEAAF379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85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BC5-5781-4909-BAD8-513C9CE01B98}" type="datetimeFigureOut">
              <a:rPr lang="en-US" smtClean="0"/>
              <a:t>9/16/2016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5B0EC-0627-464D-9152-0CEAAF379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118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BC5-5781-4909-BAD8-513C9CE01B98}" type="datetimeFigureOut">
              <a:rPr lang="en-US" smtClean="0"/>
              <a:t>9/16/2016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5B0EC-0627-464D-9152-0CEAAF379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02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BC5-5781-4909-BAD8-513C9CE01B98}" type="datetimeFigureOut">
              <a:rPr lang="en-US" smtClean="0"/>
              <a:t>9/16/2016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5B0EC-0627-464D-9152-0CEAAF379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251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BC5-5781-4909-BAD8-513C9CE01B98}" type="datetimeFigureOut">
              <a:rPr lang="en-US" smtClean="0"/>
              <a:t>9/16/2016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5B0EC-0627-464D-9152-0CEAAF379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676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BC5-5781-4909-BAD8-513C9CE01B98}" type="datetimeFigureOut">
              <a:rPr lang="en-US" smtClean="0"/>
              <a:t>9/16/2016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5B0EC-0627-464D-9152-0CEAAF379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94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BC5-5781-4909-BAD8-513C9CE01B98}" type="datetimeFigureOut">
              <a:rPr lang="en-US" smtClean="0"/>
              <a:t>9/16/2016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5B0EC-0627-464D-9152-0CEAAF379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36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BC5-5781-4909-BAD8-513C9CE01B98}" type="datetimeFigureOut">
              <a:rPr lang="en-US" smtClean="0"/>
              <a:t>9/16/2016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5B0EC-0627-464D-9152-0CEAAF379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296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BC5-5781-4909-BAD8-513C9CE01B98}" type="datetimeFigureOut">
              <a:rPr lang="en-US" smtClean="0"/>
              <a:t>9/16/2016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55B0EC-0627-464D-9152-0CEAAF379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528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7.jpeg"/><Relationship Id="rId7" Type="http://schemas.openxmlformats.org/officeDocument/2006/relationships/image" Target="../media/image20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23.png"/><Relationship Id="rId4" Type="http://schemas.openxmlformats.org/officeDocument/2006/relationships/image" Target="../media/image38.jp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ZXuw7KwA0qU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12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6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DK Face Your Fears II" panose="02000000000000000000" pitchFamily="2" charset="0"/>
              </a:rPr>
              <a:t>In The Dark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5476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Tim Did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468073"/>
            <a:ext cx="3437219" cy="189677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3D Model Creation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3D Printing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Mood board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Team Planning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729" y="2679581"/>
            <a:ext cx="3422254" cy="3684588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517" y="-47517"/>
            <a:ext cx="3890000" cy="3684588"/>
          </a:xfr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9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891" y="-189010"/>
            <a:ext cx="3422254" cy="3684586"/>
          </a:xfrm>
          <a:prstGeom prst="rect">
            <a:avLst/>
          </a:prstGeom>
        </p:spPr>
      </p:pic>
      <p:pic>
        <p:nvPicPr>
          <p:cNvPr id="10" name="Content Placeholder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390" y="2787520"/>
            <a:ext cx="3422254" cy="3684586"/>
          </a:xfrm>
          <a:prstGeom prst="rect">
            <a:avLst/>
          </a:prstGeom>
        </p:spPr>
      </p:pic>
      <p:pic>
        <p:nvPicPr>
          <p:cNvPr id="11" name="Content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750" y="1049315"/>
            <a:ext cx="3422254" cy="36845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482" y="3468819"/>
            <a:ext cx="4693946" cy="31072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120" y="3519591"/>
            <a:ext cx="4703955" cy="3113886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4028169" y="1492088"/>
            <a:ext cx="3437219" cy="1896773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Map Layout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Trailer Footage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Provided Pawns, Figurines and Laminated Cards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Playtesting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4795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err="1"/>
              <a:t>Mathilde</a:t>
            </a:r>
            <a:r>
              <a:rPr lang="en-US" dirty="0"/>
              <a:t> Did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1918" y="1583364"/>
            <a:ext cx="5332412" cy="1815910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Concept 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Tokens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Original Idea for “Dead By Daylight”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Team Planning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Provided the substitute pawns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997" y="158838"/>
            <a:ext cx="1591539" cy="2373718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508" y="158838"/>
            <a:ext cx="1376635" cy="1993573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390" y="158838"/>
            <a:ext cx="1937645" cy="3227371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291918" y="3252869"/>
            <a:ext cx="3719909" cy="177846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Map Layout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Concept Art For The Poster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/>
              <a:t>Playtesting</a:t>
            </a: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The Box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8953189" y="5291361"/>
            <a:ext cx="783755" cy="7655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448" y="3963817"/>
            <a:ext cx="801940" cy="78739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3060">
            <a:off x="9123643" y="4353751"/>
            <a:ext cx="756745" cy="7440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8296">
            <a:off x="9280877" y="3491791"/>
            <a:ext cx="771026" cy="75284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5543">
            <a:off x="10233079" y="5222128"/>
            <a:ext cx="736475" cy="75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435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Slavi Did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3114" y="1664871"/>
            <a:ext cx="5657265" cy="447900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Rules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Card Effects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Balancing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Team Planning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Game </a:t>
            </a:r>
            <a:r>
              <a:rPr lang="en-US" smtClean="0"/>
              <a:t>Documentation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Presentation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Provided Box and Board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Playtesting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Box</a:t>
            </a: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676" y="1341255"/>
            <a:ext cx="2605646" cy="368458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HeroicExtremeLeftFacing"/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042" y="3075915"/>
            <a:ext cx="1357589" cy="203542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softEdge rad="63500"/>
          </a:effectLst>
          <a:scene3d>
            <a:camera prst="isometricOffAxis2Top"/>
            <a:lightRig rig="threePt" dir="t"/>
          </a:scene3d>
          <a:sp3d>
            <a:bevelT w="101600" h="196850" prst="riblet"/>
          </a:sp3d>
        </p:spPr>
      </p:pic>
    </p:spTree>
    <p:extLst>
      <p:ext uri="{BB962C8B-B14F-4D97-AF65-F5344CB8AC3E}">
        <p14:creationId xmlns:p14="http://schemas.microsoft.com/office/powerpoint/2010/main" val="22880609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err="1"/>
              <a:t>Plamen</a:t>
            </a:r>
            <a:r>
              <a:rPr lang="en-US" dirty="0"/>
              <a:t> Did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7" y="1690688"/>
            <a:ext cx="5569581" cy="4275146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Rulebook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Card Effects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Balancing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Team Planning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Other Presentation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Game Manual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Trailer Footage and Editing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Playtesting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Box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676" y="1341255"/>
            <a:ext cx="2605646" cy="368458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HeroicExtremeLeftFacing"/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042" y="3075915"/>
            <a:ext cx="1357589" cy="203542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softEdge rad="63500"/>
          </a:effectLst>
          <a:scene3d>
            <a:camera prst="isometricOffAxis2Top"/>
            <a:lightRig rig="threePt" dir="t"/>
          </a:scene3d>
          <a:sp3d>
            <a:bevelT w="101600" h="196850" prst="riblet"/>
          </a:sp3d>
        </p:spPr>
      </p:pic>
    </p:spTree>
    <p:extLst>
      <p:ext uri="{BB962C8B-B14F-4D97-AF65-F5344CB8AC3E}">
        <p14:creationId xmlns:p14="http://schemas.microsoft.com/office/powerpoint/2010/main" val="26060602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Jacqueline Did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61688"/>
            <a:ext cx="5157787" cy="2609862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Map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Map Color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Team Planning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Card Design – Back and Front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Card Color – Back and Front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Playtesting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253"/>
          <a:stretch/>
        </p:blipFill>
        <p:spPr>
          <a:xfrm>
            <a:off x="8706129" y="365125"/>
            <a:ext cx="2161036" cy="18385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80161" y="3949450"/>
            <a:ext cx="2161036" cy="32400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236" y="2093119"/>
            <a:ext cx="6443660" cy="45568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82562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REDRUM" panose="02000500000000000000" pitchFamily="2" charset="0"/>
              </a:rPr>
              <a:t>What we learned</a:t>
            </a:r>
            <a:endParaRPr lang="en-US" dirty="0">
              <a:latin typeface="REDRUM" panose="02000500000000000000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845276"/>
            <a:ext cx="9737596" cy="4344387"/>
          </a:xfrm>
        </p:spPr>
        <p:txBody>
          <a:bodyPr/>
          <a:lstStyle/>
          <a:p>
            <a:r>
              <a:rPr lang="en-US" dirty="0" smtClean="0"/>
              <a:t>Teamwork</a:t>
            </a:r>
          </a:p>
          <a:p>
            <a:r>
              <a:rPr lang="en-US" dirty="0" smtClean="0"/>
              <a:t>How much resources are needed like: time, money and effort</a:t>
            </a:r>
          </a:p>
          <a:p>
            <a:r>
              <a:rPr lang="en-US" dirty="0" smtClean="0"/>
              <a:t>Communication </a:t>
            </a:r>
          </a:p>
          <a:p>
            <a:r>
              <a:rPr lang="en-US" dirty="0" smtClean="0"/>
              <a:t>That scrumming is very important for deadlines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987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7323" y="494270"/>
            <a:ext cx="4662616" cy="131805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REDRUM" panose="02000500000000000000" pitchFamily="2" charset="0"/>
              </a:rPr>
              <a:t>Inspiration – Dead By Daylight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01487" y="3476368"/>
            <a:ext cx="4738452" cy="324321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4 survivors vs 1 killer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Survivors: Escape!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Killer: Kill them all!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Survivor and Killer bonuses and perks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Engines, Traps, Exits, Barricades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227" y="317479"/>
            <a:ext cx="5466460" cy="2989689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77323" y="1775674"/>
            <a:ext cx="3609332" cy="1631092"/>
          </a:xfrm>
        </p:spPr>
        <p:txBody>
          <a:bodyPr>
            <a:normAutofit/>
          </a:bodyPr>
          <a:lstStyle/>
          <a:p>
            <a:r>
              <a:rPr lang="en-US" dirty="0"/>
              <a:t>“In The Dark” was inspired by “Dead By Daylight” as the ideas and themes are similar: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863" y="3476368"/>
            <a:ext cx="5183187" cy="2834555"/>
          </a:xfrm>
        </p:spPr>
      </p:pic>
    </p:spTree>
    <p:extLst>
      <p:ext uri="{BB962C8B-B14F-4D97-AF65-F5344CB8AC3E}">
        <p14:creationId xmlns:p14="http://schemas.microsoft.com/office/powerpoint/2010/main" val="24273116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7093250" cy="1325563"/>
          </a:xfrm>
        </p:spPr>
        <p:txBody>
          <a:bodyPr/>
          <a:lstStyle/>
          <a:p>
            <a:r>
              <a:rPr lang="en-US" dirty="0">
                <a:latin typeface="REDRUM" panose="02000500000000000000" pitchFamily="2" charset="0"/>
              </a:rPr>
              <a:t>Differences to Dead By Daylight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2"/>
            <a:ext cx="5157787" cy="1350361"/>
          </a:xfrm>
        </p:spPr>
        <p:txBody>
          <a:bodyPr>
            <a:normAutofit fontScale="6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Turn-Based Board Game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Introduction of tunnels – which transport survivors across the map.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Perks and Bonuses are represented by Cards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Dead By Daylight is Hide &amp; Seek – In The Dark is Tag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458" y="3405974"/>
            <a:ext cx="4415406" cy="3122512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995" y="586548"/>
            <a:ext cx="3962379" cy="5603115"/>
          </a:xfrm>
        </p:spPr>
      </p:pic>
    </p:spTree>
    <p:extLst>
      <p:ext uri="{BB962C8B-B14F-4D97-AF65-F5344CB8AC3E}">
        <p14:creationId xmlns:p14="http://schemas.microsoft.com/office/powerpoint/2010/main" val="30777956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EDRUM" panose="02000500000000000000" pitchFamily="2" charset="0"/>
              </a:rPr>
              <a:t>Trailer</a:t>
            </a:r>
          </a:p>
        </p:txBody>
      </p:sp>
      <p:pic>
        <p:nvPicPr>
          <p:cNvPr id="3" name="ZXuw7KwA0qU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39788" y="1202982"/>
            <a:ext cx="9774195" cy="549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261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EDRUM" panose="02000500000000000000" pitchFamily="2" charset="0"/>
              </a:rPr>
              <a:t>Basic Rules and objectives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351650"/>
            <a:ext cx="5157787" cy="823912"/>
          </a:xfrm>
        </p:spPr>
        <p:txBody>
          <a:bodyPr/>
          <a:lstStyle/>
          <a:p>
            <a:pPr algn="ctr"/>
            <a:r>
              <a:rPr lang="en-US" dirty="0">
                <a:latin typeface="REDRUM" panose="02000500000000000000" pitchFamily="2" charset="0"/>
              </a:rPr>
              <a:t>Survivors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Moves with 2 dice.</a:t>
            </a:r>
          </a:p>
          <a:p>
            <a:r>
              <a:rPr lang="en-US" dirty="0"/>
              <a:t>Receives a bonus card at the start.</a:t>
            </a:r>
          </a:p>
          <a:p>
            <a:r>
              <a:rPr lang="en-US" dirty="0"/>
              <a:t>Step on an engine and repair it by stacking steps on them.</a:t>
            </a:r>
          </a:p>
          <a:p>
            <a:r>
              <a:rPr lang="en-US" dirty="0"/>
              <a:t>Repair all generators to open the exits and escape.</a:t>
            </a:r>
          </a:p>
          <a:p>
            <a:r>
              <a:rPr lang="en-US" dirty="0"/>
              <a:t>Step on chests and receive cards with bonuses.</a:t>
            </a:r>
          </a:p>
          <a:p>
            <a:r>
              <a:rPr lang="en-US" dirty="0"/>
              <a:t>Step on traps and get stunned for a turn.</a:t>
            </a:r>
          </a:p>
          <a:p>
            <a:r>
              <a:rPr lang="en-US" dirty="0"/>
              <a:t>Travel through a tunnel to move quickly around the map.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351650"/>
            <a:ext cx="5183188" cy="823912"/>
          </a:xfrm>
        </p:spPr>
        <p:txBody>
          <a:bodyPr/>
          <a:lstStyle/>
          <a:p>
            <a:pPr algn="ctr"/>
            <a:r>
              <a:rPr lang="en-US" dirty="0">
                <a:latin typeface="REDRUM" panose="02000500000000000000" pitchFamily="2" charset="0"/>
              </a:rPr>
              <a:t>Reaper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Always move with 2 dice.</a:t>
            </a:r>
          </a:p>
          <a:p>
            <a:r>
              <a:rPr lang="en-US" dirty="0"/>
              <a:t>Receive up to 2 bonus cards at the start.</a:t>
            </a:r>
          </a:p>
          <a:p>
            <a:r>
              <a:rPr lang="en-US" dirty="0"/>
              <a:t>Step on a survivor, stop and hit them once. </a:t>
            </a:r>
          </a:p>
          <a:p>
            <a:r>
              <a:rPr lang="en-US" dirty="0"/>
              <a:t>When hit a survivor can only move with one die until he heals himself.</a:t>
            </a:r>
          </a:p>
          <a:p>
            <a:r>
              <a:rPr lang="en-US" dirty="0"/>
              <a:t>Hit a survivor twice to kill them.</a:t>
            </a:r>
          </a:p>
          <a:p>
            <a:r>
              <a:rPr lang="en-US" dirty="0"/>
              <a:t>Kill them all! Let none escape!</a:t>
            </a:r>
          </a:p>
        </p:txBody>
      </p:sp>
    </p:spTree>
    <p:extLst>
      <p:ext uri="{BB962C8B-B14F-4D97-AF65-F5344CB8AC3E}">
        <p14:creationId xmlns:p14="http://schemas.microsoft.com/office/powerpoint/2010/main" val="15130565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627" y="-124745"/>
            <a:ext cx="8950164" cy="6329426"/>
          </a:xfrm>
          <a:scene3d>
            <a:camera prst="perspectiveRelaxedModerately"/>
            <a:lightRig rig="threePt" dir="t"/>
          </a:scene3d>
        </p:spPr>
      </p:pic>
      <p:pic>
        <p:nvPicPr>
          <p:cNvPr id="8" name="Content Placeholder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50" y="4467843"/>
            <a:ext cx="1201289" cy="1293375"/>
          </a:xfrm>
          <a:prstGeom prst="rect">
            <a:avLst/>
          </a:prstGeom>
          <a:effectLst>
            <a:outerShdw blurRad="76200" dist="342900" dir="16800000" sy="23000" kx="-1200000" algn="bl" rotWithShape="0">
              <a:prstClr val="black">
                <a:alpha val="87000"/>
              </a:prstClr>
            </a:outerShdw>
          </a:effectLst>
        </p:spPr>
      </p:pic>
      <p:pic>
        <p:nvPicPr>
          <p:cNvPr id="10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189" y="4339976"/>
            <a:ext cx="1148623" cy="1236671"/>
          </a:xfrm>
          <a:prstGeom prst="rect">
            <a:avLst/>
          </a:prstGeom>
          <a:effectLst>
            <a:outerShdw blurRad="76200" dist="342900" dir="16800000" sy="23000" kx="-1200000" algn="bl" rotWithShape="0">
              <a:prstClr val="black">
                <a:alpha val="87000"/>
              </a:prstClr>
            </a:outerShdw>
          </a:effectLst>
        </p:spPr>
      </p:pic>
      <p:pic>
        <p:nvPicPr>
          <p:cNvPr id="11" name="Content Placeholder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488" y="188876"/>
            <a:ext cx="1049831" cy="1130304"/>
          </a:xfrm>
          <a:prstGeom prst="rect">
            <a:avLst/>
          </a:prstGeom>
          <a:effectLst>
            <a:outerShdw blurRad="76200" dist="342900" dir="16800000" sy="23000" kx="-1200000" algn="bl" rotWithShape="0">
              <a:prstClr val="black">
                <a:alpha val="87000"/>
              </a:prstClr>
            </a:outerShdw>
          </a:effectLst>
        </p:spPr>
      </p:pic>
      <p:pic>
        <p:nvPicPr>
          <p:cNvPr id="12" name="Content Placeholder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851" y="87058"/>
            <a:ext cx="1238967" cy="1333940"/>
          </a:xfrm>
          <a:prstGeom prst="rect">
            <a:avLst/>
          </a:prstGeom>
          <a:effectLst>
            <a:outerShdw blurRad="76200" dist="342900" dir="16800000" sy="23000" kx="-1200000" algn="bl" rotWithShape="0">
              <a:prstClr val="black">
                <a:alpha val="87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751" y="5018220"/>
            <a:ext cx="1792314" cy="1186461"/>
          </a:xfrm>
          <a:prstGeom prst="rect">
            <a:avLst/>
          </a:prstGeom>
          <a:effectLst>
            <a:outerShdw blurRad="76200" dir="18900000" sx="94000" sy="94000" kx="-1200000" algn="bl" rotWithShape="0">
              <a:prstClr val="black">
                <a:alpha val="74000"/>
              </a:prstClr>
            </a:outerShdw>
          </a:effectLst>
          <a:scene3d>
            <a:camera prst="obliqueTopLeft"/>
            <a:lightRig rig="flood" dir="t"/>
          </a:scene3d>
          <a:sp3d prstMaterial="matte"/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803" y="-124745"/>
            <a:ext cx="1792314" cy="1186461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5269170" y="1073138"/>
            <a:ext cx="238350" cy="232820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6457900" y="2782725"/>
            <a:ext cx="238350" cy="232820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4798095" y="4172035"/>
            <a:ext cx="238350" cy="232820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4829576" y="2782726"/>
            <a:ext cx="238350" cy="232820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8444158" y="2151141"/>
            <a:ext cx="238350" cy="232820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8777144" y="3192010"/>
            <a:ext cx="238350" cy="232820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6202379" y="1762575"/>
            <a:ext cx="238350" cy="232820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3630013" y="1818521"/>
            <a:ext cx="238350" cy="232820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3884600" y="3335738"/>
            <a:ext cx="238350" cy="232820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2603418" y="5163704"/>
            <a:ext cx="238350" cy="232820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6790886" y="4338344"/>
            <a:ext cx="238350" cy="232820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8183278" y="4412509"/>
            <a:ext cx="238350" cy="232820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sp>
        <p:nvSpPr>
          <p:cNvPr id="28" name="TextBox 27"/>
          <p:cNvSpPr txBox="1"/>
          <p:nvPr/>
        </p:nvSpPr>
        <p:spPr>
          <a:xfrm>
            <a:off x="11298679" y="170215"/>
            <a:ext cx="776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Turn 0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2761861" y="1978090"/>
            <a:ext cx="2459991" cy="20154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6670364" y="1632801"/>
            <a:ext cx="1963067" cy="2523321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3195657" y="2704828"/>
            <a:ext cx="2959404" cy="62503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675" y="1871166"/>
            <a:ext cx="1404215" cy="1330065"/>
          </a:xfrm>
          <a:prstGeom prst="rect">
            <a:avLst/>
          </a:prstGeom>
          <a:effectLst>
            <a:outerShdw blurRad="76200" dist="342900" dir="16800000" sy="23000" kx="-1200000" algn="bl" rotWithShape="0">
              <a:prstClr val="black">
                <a:alpha val="87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71862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627" y="-124745"/>
            <a:ext cx="8950164" cy="6329426"/>
          </a:xfrm>
          <a:scene3d>
            <a:camera prst="perspectiveRelaxedModerately"/>
            <a:lightRig rig="threePt" dir="t"/>
          </a:scene3d>
        </p:spPr>
      </p:pic>
      <p:pic>
        <p:nvPicPr>
          <p:cNvPr id="9" name="Content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012" y="1480666"/>
            <a:ext cx="1404215" cy="1330065"/>
          </a:xfrm>
          <a:prstGeom prst="rect">
            <a:avLst/>
          </a:prstGeom>
          <a:effectLst>
            <a:outerShdw blurRad="76200" dist="342900" dir="16800000" sy="23000" kx="-1200000" algn="bl" rotWithShape="0">
              <a:prstClr val="black">
                <a:alpha val="87000"/>
              </a:prstClr>
            </a:outerShdw>
          </a:effectLst>
        </p:spPr>
      </p:pic>
      <p:pic>
        <p:nvPicPr>
          <p:cNvPr id="12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831" y="1069295"/>
            <a:ext cx="1238967" cy="1333940"/>
          </a:xfrm>
          <a:prstGeom prst="rect">
            <a:avLst/>
          </a:prstGeom>
          <a:effectLst>
            <a:outerShdw blurRad="76200" dist="342900" dir="16800000" sy="23000" kx="-1200000" algn="bl" rotWithShape="0">
              <a:prstClr val="black">
                <a:alpha val="87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751" y="5018220"/>
            <a:ext cx="1792314" cy="1186461"/>
          </a:xfrm>
          <a:prstGeom prst="rect">
            <a:avLst/>
          </a:prstGeom>
          <a:effectLst>
            <a:outerShdw blurRad="76200" dir="18900000" sx="94000" sy="94000" kx="-1200000" algn="bl" rotWithShape="0">
              <a:prstClr val="black">
                <a:alpha val="74000"/>
              </a:prstClr>
            </a:outerShdw>
          </a:effectLst>
          <a:scene3d>
            <a:camera prst="obliqueTopLeft"/>
            <a:lightRig rig="flood" dir="t"/>
          </a:scene3d>
          <a:sp3d prstMaterial="matte"/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803" y="-124745"/>
            <a:ext cx="1792314" cy="1186461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5269170" y="1073138"/>
            <a:ext cx="238350" cy="232820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6457900" y="2782725"/>
            <a:ext cx="238350" cy="232820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4798095" y="4172035"/>
            <a:ext cx="238350" cy="232820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4829576" y="2782726"/>
            <a:ext cx="238350" cy="232820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6202379" y="1762575"/>
            <a:ext cx="238350" cy="232820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3884600" y="3335738"/>
            <a:ext cx="238350" cy="232820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6790886" y="4338344"/>
            <a:ext cx="238350" cy="232820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8183278" y="4412509"/>
            <a:ext cx="238350" cy="232820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3060">
            <a:off x="2601938" y="5227837"/>
            <a:ext cx="290175" cy="285292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654" y="4260441"/>
            <a:ext cx="1201289" cy="1293375"/>
          </a:xfrm>
          <a:prstGeom prst="rect">
            <a:avLst/>
          </a:prstGeom>
          <a:effectLst>
            <a:outerShdw blurRad="76200" dist="342900" dir="16800000" sy="23000" kx="-1200000" algn="bl" rotWithShape="0">
              <a:prstClr val="black">
                <a:alpha val="87000"/>
              </a:prstClr>
            </a:outerShdw>
          </a:effec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3060">
            <a:off x="8401952" y="2133803"/>
            <a:ext cx="290175" cy="28529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5543">
            <a:off x="8774294" y="3303560"/>
            <a:ext cx="260318" cy="265460"/>
          </a:xfrm>
          <a:prstGeom prst="rect">
            <a:avLst/>
          </a:prstGeom>
        </p:spPr>
      </p:pic>
      <p:pic>
        <p:nvPicPr>
          <p:cNvPr id="10" name="Content Placeholder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116" y="2360604"/>
            <a:ext cx="1148623" cy="1236671"/>
          </a:xfrm>
          <a:prstGeom prst="rect">
            <a:avLst/>
          </a:prstGeom>
          <a:effectLst>
            <a:outerShdw blurRad="76200" dist="342900" dir="16800000" sy="23000" kx="-1200000" algn="bl" rotWithShape="0">
              <a:prstClr val="black">
                <a:alpha val="87000"/>
              </a:prstClr>
            </a:outerShdw>
          </a:effec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8296">
            <a:off x="3619513" y="1813925"/>
            <a:ext cx="260590" cy="254444"/>
          </a:xfrm>
          <a:prstGeom prst="rect">
            <a:avLst/>
          </a:prstGeom>
        </p:spPr>
      </p:pic>
      <p:pic>
        <p:nvPicPr>
          <p:cNvPr id="11" name="Content Placeholder 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580" y="1015395"/>
            <a:ext cx="1049831" cy="1130304"/>
          </a:xfrm>
          <a:prstGeom prst="rect">
            <a:avLst/>
          </a:prstGeom>
          <a:effectLst>
            <a:outerShdw blurRad="76200" dist="342900" dir="16800000" sy="23000" kx="-1200000" algn="bl" rotWithShape="0">
              <a:prstClr val="black">
                <a:alpha val="87000"/>
              </a:prstClr>
            </a:outerShdw>
          </a:effectLst>
        </p:spPr>
      </p:pic>
      <p:sp>
        <p:nvSpPr>
          <p:cNvPr id="33" name="TextBox 32"/>
          <p:cNvSpPr txBox="1"/>
          <p:nvPr/>
        </p:nvSpPr>
        <p:spPr>
          <a:xfrm>
            <a:off x="11298679" y="170215"/>
            <a:ext cx="776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Turn 2</a:t>
            </a:r>
          </a:p>
        </p:txBody>
      </p:sp>
    </p:spTree>
    <p:extLst>
      <p:ext uri="{BB962C8B-B14F-4D97-AF65-F5344CB8AC3E}">
        <p14:creationId xmlns:p14="http://schemas.microsoft.com/office/powerpoint/2010/main" val="298044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627" y="-124745"/>
            <a:ext cx="8950164" cy="6329426"/>
          </a:xfrm>
          <a:scene3d>
            <a:camera prst="perspectiveRelaxedModerately"/>
            <a:lightRig rig="threePt" dir="t"/>
          </a:scene3d>
        </p:spPr>
      </p:pic>
      <p:pic>
        <p:nvPicPr>
          <p:cNvPr id="9" name="Content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104" y="925028"/>
            <a:ext cx="1404215" cy="1330065"/>
          </a:xfrm>
          <a:prstGeom prst="rect">
            <a:avLst/>
          </a:prstGeom>
          <a:effectLst>
            <a:outerShdw blurRad="76200" dist="342900" dir="16800000" sy="23000" kx="-1200000" algn="bl" rotWithShape="0">
              <a:prstClr val="black">
                <a:alpha val="87000"/>
              </a:prstClr>
            </a:outerShd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3060">
            <a:off x="2601938" y="5227837"/>
            <a:ext cx="290175" cy="285292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969" y="4260441"/>
            <a:ext cx="1201289" cy="1293375"/>
          </a:xfrm>
          <a:prstGeom prst="rect">
            <a:avLst/>
          </a:prstGeom>
          <a:effectLst>
            <a:outerShdw blurRad="76200" dist="342900" dir="16800000" sy="23000" kx="-1200000" algn="bl" rotWithShape="0">
              <a:prstClr val="black">
                <a:alpha val="87000"/>
              </a:prstClr>
            </a:outerShdw>
          </a:effec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3060">
            <a:off x="8401952" y="2133803"/>
            <a:ext cx="290175" cy="28529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5543">
            <a:off x="6427513" y="2785978"/>
            <a:ext cx="260318" cy="265460"/>
          </a:xfrm>
          <a:prstGeom prst="rect">
            <a:avLst/>
          </a:prstGeom>
        </p:spPr>
      </p:pic>
      <p:pic>
        <p:nvPicPr>
          <p:cNvPr id="11" name="Content Placeholder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231" y="1024908"/>
            <a:ext cx="1049831" cy="1130304"/>
          </a:xfrm>
          <a:prstGeom prst="rect">
            <a:avLst/>
          </a:prstGeom>
          <a:effectLst>
            <a:outerShdw blurRad="76200" dist="342900" dir="16800000" sy="23000" kx="-1200000" algn="bl" rotWithShape="0">
              <a:prstClr val="black">
                <a:alpha val="87000"/>
              </a:prstClr>
            </a:outerShdw>
          </a:effectLst>
        </p:spPr>
      </p:pic>
      <p:sp>
        <p:nvSpPr>
          <p:cNvPr id="32" name="TextBox 31"/>
          <p:cNvSpPr txBox="1"/>
          <p:nvPr/>
        </p:nvSpPr>
        <p:spPr>
          <a:xfrm>
            <a:off x="11298679" y="170215"/>
            <a:ext cx="893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Turn 47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5543">
            <a:off x="5526885" y="4774398"/>
            <a:ext cx="260318" cy="26546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5543">
            <a:off x="5234916" y="994336"/>
            <a:ext cx="260318" cy="26546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3060">
            <a:off x="4871418" y="2778612"/>
            <a:ext cx="290175" cy="28529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3060">
            <a:off x="6191239" y="1690971"/>
            <a:ext cx="290175" cy="28529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616" y="4958676"/>
            <a:ext cx="1393110" cy="1024908"/>
          </a:xfrm>
          <a:prstGeom prst="rect">
            <a:avLst/>
          </a:prstGeom>
          <a:effectLst>
            <a:outerShdw blurRad="76200" dist="165100" dir="18900000" sy="23000" kx="-1200000" algn="bl" rotWithShape="0">
              <a:prstClr val="black">
                <a:alpha val="67000"/>
              </a:prstClr>
            </a:outerShdw>
          </a:effectLst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413" y="-1038"/>
            <a:ext cx="1393110" cy="1024908"/>
          </a:xfrm>
          <a:prstGeom prst="rect">
            <a:avLst/>
          </a:prstGeom>
          <a:effectLst>
            <a:outerShdw blurRad="76200" dist="165100" dir="18900000" sy="23000" kx="-1200000" algn="bl" rotWithShape="0">
              <a:prstClr val="black">
                <a:alpha val="67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888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10443"/>
            <a:ext cx="3924717" cy="157815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REDRUM" panose="02000500000000000000" pitchFamily="2" charset="0"/>
              </a:rPr>
              <a:t>Contents</a:t>
            </a:r>
            <a:endParaRPr lang="en-US" dirty="0">
              <a:latin typeface="REDRUM" panose="02000500000000000000" pitchFamily="2" charset="0"/>
            </a:endParaRPr>
          </a:p>
        </p:txBody>
      </p:sp>
      <p:pic>
        <p:nvPicPr>
          <p:cNvPr id="20" name="Content Placeholder 19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60" y="2333632"/>
            <a:ext cx="5157787" cy="3647512"/>
          </a:xfrm>
          <a:scene3d>
            <a:camera prst="perspectiveContrastingRightFacing"/>
            <a:lightRig rig="threePt" dir="t"/>
          </a:scene3d>
        </p:spPr>
      </p:pic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009" y="463211"/>
            <a:ext cx="1203992" cy="104133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213" y="4189852"/>
            <a:ext cx="801940" cy="7873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3060">
            <a:off x="10562965" y="4944686"/>
            <a:ext cx="756745" cy="7440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8296">
            <a:off x="8640132" y="5556580"/>
            <a:ext cx="771026" cy="7528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5543">
            <a:off x="9787097" y="5515449"/>
            <a:ext cx="736475" cy="7510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10643547" y="4017028"/>
            <a:ext cx="783755" cy="765570"/>
          </a:xfrm>
          <a:prstGeom prst="rect">
            <a:avLst/>
          </a:prstGeom>
        </p:spPr>
      </p:pic>
      <p:pic>
        <p:nvPicPr>
          <p:cNvPr id="13" name="Content Placeholder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279" y="-268928"/>
            <a:ext cx="2109710" cy="2271430"/>
          </a:xfrm>
          <a:prstGeom prst="rect">
            <a:avLst/>
          </a:prstGeom>
        </p:spPr>
      </p:pic>
      <p:pic>
        <p:nvPicPr>
          <p:cNvPr id="14" name="Content Placeholder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365" y="410443"/>
            <a:ext cx="2398060" cy="227143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5" name="Content Placeholder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10" y="-37663"/>
            <a:ext cx="2109710" cy="2271429"/>
          </a:xfrm>
          <a:prstGeom prst="rect">
            <a:avLst/>
          </a:prstGeom>
        </p:spPr>
      </p:pic>
      <p:pic>
        <p:nvPicPr>
          <p:cNvPr id="16" name="Content Placeholder 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713" y="1740930"/>
            <a:ext cx="2109710" cy="2271429"/>
          </a:xfrm>
          <a:prstGeom prst="rect">
            <a:avLst/>
          </a:prstGeom>
        </p:spPr>
      </p:pic>
      <p:pic>
        <p:nvPicPr>
          <p:cNvPr id="17" name="Content Placeholder 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51" y="1149764"/>
            <a:ext cx="2109710" cy="22714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818" y="268850"/>
            <a:ext cx="2893667" cy="19155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96" y="1836196"/>
            <a:ext cx="2899838" cy="191961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063" y="268850"/>
            <a:ext cx="2893667" cy="191552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796" y="1988596"/>
            <a:ext cx="2899838" cy="19196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196" y="2140996"/>
            <a:ext cx="2899838" cy="191961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596" y="2293396"/>
            <a:ext cx="2899838" cy="191961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96" y="2445796"/>
            <a:ext cx="2899838" cy="191961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620" y="2662901"/>
            <a:ext cx="2899838" cy="191961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8296">
            <a:off x="8792532" y="5708980"/>
            <a:ext cx="771026" cy="75284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8296">
            <a:off x="8944932" y="5861380"/>
            <a:ext cx="771026" cy="75284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8296">
            <a:off x="9043181" y="5963412"/>
            <a:ext cx="771026" cy="75284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3060">
            <a:off x="10715365" y="5097086"/>
            <a:ext cx="756745" cy="74401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3060">
            <a:off x="10867765" y="5249486"/>
            <a:ext cx="756745" cy="74401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3060">
            <a:off x="11020165" y="5401886"/>
            <a:ext cx="756745" cy="7440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5543">
            <a:off x="9939497" y="5667849"/>
            <a:ext cx="736475" cy="75102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5543">
            <a:off x="10091897" y="5820249"/>
            <a:ext cx="736475" cy="75102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5543">
            <a:off x="10244297" y="5972649"/>
            <a:ext cx="736475" cy="75102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584" y="4206720"/>
            <a:ext cx="1357589" cy="203542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softEdge rad="63500"/>
          </a:effectLst>
          <a:scene3d>
            <a:camera prst="isometricOffAxis2Top"/>
            <a:lightRig rig="threePt" dir="t"/>
          </a:scene3d>
          <a:sp3d>
            <a:bevelT w="101600" h="196850" prst="riblet"/>
          </a:sp3d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362" y="5283362"/>
            <a:ext cx="1357589" cy="2035426"/>
          </a:xfrm>
          <a:prstGeom prst="rect">
            <a:avLst/>
          </a:prstGeom>
          <a:effectLst>
            <a:softEdge rad="63500"/>
          </a:effectLst>
          <a:scene3d>
            <a:camera prst="isometricOffAxis2Top"/>
            <a:lightRig rig="threePt" dir="t"/>
          </a:scene3d>
          <a:sp3d>
            <a:bevelT w="101600" h="57150" prst="riblet"/>
          </a:sp3d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944" y="5105022"/>
            <a:ext cx="1357589" cy="2035426"/>
          </a:xfrm>
          <a:prstGeom prst="rect">
            <a:avLst/>
          </a:prstGeom>
          <a:effectLst>
            <a:softEdge rad="63500"/>
          </a:effectLst>
          <a:scene3d>
            <a:camera prst="isometricOffAxis2Top"/>
            <a:lightRig rig="threePt" dir="t"/>
          </a:scene3d>
          <a:sp3d>
            <a:bevelT w="101600" h="57150" prst="riblet"/>
          </a:sp3d>
        </p:spPr>
      </p:pic>
      <p:pic>
        <p:nvPicPr>
          <p:cNvPr id="45" name="Content Placeholder 6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373" y="4133017"/>
            <a:ext cx="1587588" cy="22449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HeroicExtremeRightFacing"/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4204132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837</TotalTime>
  <Words>377</Words>
  <Application>Microsoft Office PowerPoint</Application>
  <PresentationFormat>Widescreen</PresentationFormat>
  <Paragraphs>86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DK Face Your Fears II</vt:lpstr>
      <vt:lpstr>REDRUM</vt:lpstr>
      <vt:lpstr>Office Theme</vt:lpstr>
      <vt:lpstr>In The Dark</vt:lpstr>
      <vt:lpstr>Inspiration – Dead By Daylight</vt:lpstr>
      <vt:lpstr>Differences to Dead By Daylight</vt:lpstr>
      <vt:lpstr>Trailer</vt:lpstr>
      <vt:lpstr>Basic Rules and objectives</vt:lpstr>
      <vt:lpstr>PowerPoint Presentation</vt:lpstr>
      <vt:lpstr>PowerPoint Presentation</vt:lpstr>
      <vt:lpstr>PowerPoint Presentation</vt:lpstr>
      <vt:lpstr>Contents</vt:lpstr>
      <vt:lpstr>What Tim Did</vt:lpstr>
      <vt:lpstr>What Mathilde Did</vt:lpstr>
      <vt:lpstr>What Slavi Did</vt:lpstr>
      <vt:lpstr>What Plamen Did</vt:lpstr>
      <vt:lpstr>What Jacqueline Did</vt:lpstr>
      <vt:lpstr>What we learned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 The Dark</dc:title>
  <dc:creator>Slavi</dc:creator>
  <cp:lastModifiedBy>Slavi</cp:lastModifiedBy>
  <cp:revision>54</cp:revision>
  <dcterms:created xsi:type="dcterms:W3CDTF">2016-09-06T11:28:29Z</dcterms:created>
  <dcterms:modified xsi:type="dcterms:W3CDTF">2016-09-16T20:09:31Z</dcterms:modified>
</cp:coreProperties>
</file>